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</p:sldIdLst>
  <p:sldSz cx="14630400" cy="8229600"/>
  <p:notesSz cx="8229600" cy="14630400"/>
  <p:embeddedFontLst>
    <p:embeddedFont>
      <p:font typeface="Roboto" panose="020F0502020204030204" pitchFamily="2" charset="0"/>
      <p:regular r:id="rId13"/>
    </p:embeddedFont>
    <p:embeddedFont>
      <p:font typeface="Roboto Medium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86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40827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Impact of AI on the Music Industry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32161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the evolving role of artificial intelligence in music creation, production, and consumption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82316" y="5389364"/>
            <a:ext cx="233636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sina Farzaneh</a:t>
            </a:r>
            <a:endParaRPr lang="en-US" sz="24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5B8DE4ED-A2F8-180B-9E32-FE159535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312" y="2033468"/>
            <a:ext cx="9449276" cy="694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Opportunities for Music Professionals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2" y="3316367"/>
            <a:ext cx="4234220" cy="26685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31" y="3316367"/>
            <a:ext cx="4234220" cy="266854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130" y="3316367"/>
            <a:ext cx="4234220" cy="26685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999970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Introduction: The Rise of AI in Music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42812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812" y="5844421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are changing how music is created, produced, and consumed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310545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25860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925860" y="5844421"/>
            <a:ext cx="345745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experiences for listeners, from recommendations to customized playlists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10545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08908" y="5310545"/>
            <a:ext cx="345745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 Creative Possibilities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08908" y="6230183"/>
            <a:ext cx="345745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is expanding the boundaries of music creation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FF7391-C973-9728-D7E7-F4D91D44852A}"/>
              </a:ext>
            </a:extLst>
          </p:cNvPr>
          <p:cNvSpPr/>
          <p:nvPr/>
        </p:nvSpPr>
        <p:spPr>
          <a:xfrm>
            <a:off x="12645736" y="7533409"/>
            <a:ext cx="1984664" cy="696191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856785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Music Composition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Generative AI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algorithms can create entire musical pieces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Composition Styles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classical to pop, AI is creating music in various genres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0037B-4BEA-B93A-C509-C1669456B212}"/>
              </a:ext>
            </a:extLst>
          </p:cNvPr>
          <p:cNvSpPr/>
          <p:nvPr/>
        </p:nvSpPr>
        <p:spPr>
          <a:xfrm>
            <a:off x="12645736" y="7533409"/>
            <a:ext cx="1984664" cy="696191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9488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Music Production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908221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77225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Mixing and Mastering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43061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automate mixing, mastering, and sound design tasks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441752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63057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Sound Enhancement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64037" y="68396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enhance audio quality, remove noise, and improve clarity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312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AI-Generated Music Lyrics and Melodies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096458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34327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Lyric Generation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761" y="387715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generate creative and relevant lyrics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071467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31828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Melody Composition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761" y="5852160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creates original melodies based on specific parameters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86589"/>
            <a:ext cx="1077432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Music Recommendations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551867"/>
            <a:ext cx="2128838" cy="14225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810" y="3192542"/>
            <a:ext cx="17549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798683"/>
            <a:ext cx="376725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Understanding Preferences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794" y="3332559"/>
            <a:ext cx="480822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analyzes listening habits and preferences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90023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4036100"/>
            <a:ext cx="4257675" cy="14225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810" y="4500443"/>
            <a:ext cx="17549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829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Playlists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816793"/>
            <a:ext cx="4740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Curated playlists based on individual tastes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74256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520333"/>
            <a:ext cx="6386632" cy="142255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691" y="5984677"/>
            <a:ext cx="17549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6714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Discovery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301026"/>
            <a:ext cx="46960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suggests new music based on user data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0FC39E-F971-9BC1-5960-D19F38790327}"/>
              </a:ext>
            </a:extLst>
          </p:cNvPr>
          <p:cNvSpPr/>
          <p:nvPr/>
        </p:nvSpPr>
        <p:spPr>
          <a:xfrm>
            <a:off x="12645736" y="7533409"/>
            <a:ext cx="1984664" cy="696191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Impact on the Creative Process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12493" y="290714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 Tools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augment human creativity, not replace it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Human-AI collaboration opens up new possibilities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12493" y="63068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Inspiration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spark new ideas and push creative boundaries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F3BA6-BF1D-D506-6255-587CF05A2B64}"/>
              </a:ext>
            </a:extLst>
          </p:cNvPr>
          <p:cNvSpPr/>
          <p:nvPr/>
        </p:nvSpPr>
        <p:spPr>
          <a:xfrm>
            <a:off x="12645736" y="7645955"/>
            <a:ext cx="1984664" cy="583645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074" y="775811"/>
            <a:ext cx="7325439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and the Music Streaming Industry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7074" y="1699260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932069" y="2519005"/>
            <a:ext cx="225254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Playlists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17074" y="2908697"/>
            <a:ext cx="7882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powers personalized playlists based on user preferences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7074" y="3827621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609409" y="4647367"/>
            <a:ext cx="289798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Improved Recommendations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17074" y="5037058"/>
            <a:ext cx="7882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algorithms provide more relevant music suggestions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7074" y="5955983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8720971" y="6775728"/>
            <a:ext cx="267485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User Experience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17074" y="7165419"/>
            <a:ext cx="7882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improves the overall user experience of streaming services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C1B86-3325-9111-6660-1494A42DC479}"/>
              </a:ext>
            </a:extLst>
          </p:cNvPr>
          <p:cNvSpPr/>
          <p:nvPr/>
        </p:nvSpPr>
        <p:spPr>
          <a:xfrm>
            <a:off x="12645736" y="7533409"/>
            <a:ext cx="1984664" cy="696191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27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606" y="3693081"/>
            <a:ext cx="9241988" cy="756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Right Management With AI</a:t>
            </a:r>
          </a:p>
          <a:p>
            <a:pPr marL="0" indent="0">
              <a:lnSpc>
                <a:spcPts val="5950"/>
              </a:lnSpc>
              <a:buNone/>
            </a:pP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7606" y="5176361"/>
            <a:ext cx="12935188" cy="30480"/>
          </a:xfrm>
          <a:prstGeom prst="roundRect">
            <a:avLst>
              <a:gd name="adj" fmla="val 33371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907506" y="5176361"/>
            <a:ext cx="30480" cy="847606"/>
          </a:xfrm>
          <a:prstGeom prst="roundRect">
            <a:avLst>
              <a:gd name="adj" fmla="val 33371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650331" y="4903946"/>
            <a:ext cx="544830" cy="54483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819519" y="4994672"/>
            <a:ext cx="206454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850" dirty="0"/>
          </a:p>
        </p:txBody>
      </p:sp>
      <p:sp>
        <p:nvSpPr>
          <p:cNvPr id="8" name="Text 5"/>
          <p:cNvSpPr/>
          <p:nvPr/>
        </p:nvSpPr>
        <p:spPr>
          <a:xfrm>
            <a:off x="1219438" y="6266140"/>
            <a:ext cx="3406616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Copyright and Ownership</a:t>
            </a:r>
            <a:endParaRPr lang="en-US" sz="2350" dirty="0"/>
          </a:p>
        </p:txBody>
      </p:sp>
      <p:sp>
        <p:nvSpPr>
          <p:cNvPr id="10" name="Shape 7"/>
          <p:cNvSpPr/>
          <p:nvPr/>
        </p:nvSpPr>
        <p:spPr>
          <a:xfrm>
            <a:off x="7299960" y="5176361"/>
            <a:ext cx="30480" cy="847606"/>
          </a:xfrm>
          <a:prstGeom prst="roundRect">
            <a:avLst>
              <a:gd name="adj" fmla="val 33371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42785" y="4903946"/>
            <a:ext cx="544830" cy="54483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11973" y="4994672"/>
            <a:ext cx="206454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850" dirty="0"/>
          </a:p>
        </p:txBody>
      </p:sp>
      <p:sp>
        <p:nvSpPr>
          <p:cNvPr id="13" name="Text 10"/>
          <p:cNvSpPr/>
          <p:nvPr/>
        </p:nvSpPr>
        <p:spPr>
          <a:xfrm>
            <a:off x="5801558" y="6266140"/>
            <a:ext cx="3027164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Artist Identity</a:t>
            </a:r>
            <a:endParaRPr lang="en-US" sz="2350" dirty="0"/>
          </a:p>
        </p:txBody>
      </p:sp>
      <p:sp>
        <p:nvSpPr>
          <p:cNvPr id="15" name="Shape 12"/>
          <p:cNvSpPr/>
          <p:nvPr/>
        </p:nvSpPr>
        <p:spPr>
          <a:xfrm>
            <a:off x="11692414" y="5176361"/>
            <a:ext cx="30480" cy="847606"/>
          </a:xfrm>
          <a:prstGeom prst="roundRect">
            <a:avLst>
              <a:gd name="adj" fmla="val 33371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1435239" y="4903946"/>
            <a:ext cx="544830" cy="54483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604427" y="4994672"/>
            <a:ext cx="206454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850" dirty="0"/>
          </a:p>
        </p:txBody>
      </p:sp>
      <p:sp>
        <p:nvSpPr>
          <p:cNvPr id="18" name="Text 15"/>
          <p:cNvSpPr/>
          <p:nvPr/>
        </p:nvSpPr>
        <p:spPr>
          <a:xfrm>
            <a:off x="10194012" y="6266140"/>
            <a:ext cx="3027164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Privacy</a:t>
            </a:r>
            <a:endParaRPr lang="en-US" sz="2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B53997-E9E3-1F0C-8399-AAC241D75117}"/>
              </a:ext>
            </a:extLst>
          </p:cNvPr>
          <p:cNvSpPr/>
          <p:nvPr/>
        </p:nvSpPr>
        <p:spPr>
          <a:xfrm>
            <a:off x="12645736" y="7625596"/>
            <a:ext cx="1984664" cy="604004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285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 Medium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Sina Farzaneh</cp:lastModifiedBy>
  <cp:revision>6</cp:revision>
  <dcterms:created xsi:type="dcterms:W3CDTF">2024-12-22T15:03:43Z</dcterms:created>
  <dcterms:modified xsi:type="dcterms:W3CDTF">2024-12-26T17:50:41Z</dcterms:modified>
</cp:coreProperties>
</file>